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72" d="100"/>
          <a:sy n="72" d="100"/>
        </p:scale>
        <p:origin x="64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5454ED0-4637-484C-99FA-4757B9F63D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6A58C53-862A-48E9-9CF7-795A32561C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18CE88E-2E41-4E32-AD05-58639FE9DE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808B8-1584-49C6-B0AA-40F5FAEA0CD2}" type="datetimeFigureOut">
              <a:rPr lang="cs-CZ" smtClean="0"/>
              <a:t>02.02.2022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12A373B-0C21-4CD3-A29D-C69EB7864B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E28CCC2-672E-4F1E-B605-43D224113C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C1A9A-2D54-4139-9726-413F1D2639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32881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49FBA63-48BA-4D26-9CA6-0CDD8E32C9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D00411E5-35D2-4586-9D39-61654ED657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95B9158-F3D6-4971-B96D-DAE30FD07E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808B8-1584-49C6-B0AA-40F5FAEA0CD2}" type="datetimeFigureOut">
              <a:rPr lang="cs-CZ" smtClean="0"/>
              <a:t>02.02.2022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92AAEAE-8D0E-4A32-A2D9-401D28CD85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DD3A3F0-B1A5-4BAA-8606-3C6D41C19B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C1A9A-2D54-4139-9726-413F1D2639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17392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29AAB309-640B-453D-9447-ED8B0872978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539849EB-8722-4A5A-9A76-54665B6A5D1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09E737B-8259-4767-8FE1-D5DC2AE3F6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808B8-1584-49C6-B0AA-40F5FAEA0CD2}" type="datetimeFigureOut">
              <a:rPr lang="cs-CZ" smtClean="0"/>
              <a:t>02.02.2022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3ADE00A-E747-4B11-8783-5A23D4E131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88BF2DA-F0C9-4EE2-88EB-B62401192F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C1A9A-2D54-4139-9726-413F1D2639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72889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CAEEA38-1027-4C60-AC6B-A21199B206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7A5D99C-38C1-45E6-AF60-14A5661E11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AE59A25-9E15-42CE-B391-00C1720B23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808B8-1584-49C6-B0AA-40F5FAEA0CD2}" type="datetimeFigureOut">
              <a:rPr lang="cs-CZ" smtClean="0"/>
              <a:t>02.02.2022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C975F9A-C378-41B9-9448-4875DD949D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9F6E132-0591-4F2A-86A2-D67E7B2A5D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C1A9A-2D54-4139-9726-413F1D2639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708323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92DC0F0-7C87-4EC3-8089-63186A4FEF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49ED94FE-2DA3-4E42-95E4-1ED61683F1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5E85FCD-773D-4074-8BDF-5DC5F3F631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808B8-1584-49C6-B0AA-40F5FAEA0CD2}" type="datetimeFigureOut">
              <a:rPr lang="cs-CZ" smtClean="0"/>
              <a:t>02.02.2022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1D22FAF-FBFA-4904-B255-1AF59AFAC1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436EE02-23F1-47B8-BB46-D8A47D19E6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C1A9A-2D54-4139-9726-413F1D2639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86372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A8061D1-C63F-4C89-871C-C701BFBC7A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E177BB4-92D5-46B7-8F09-A662AD67977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5746539A-F5A2-47F4-AAF5-5EF6BBFEBF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CB544CBF-F98D-4902-854D-52F724EAC0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808B8-1584-49C6-B0AA-40F5FAEA0CD2}" type="datetimeFigureOut">
              <a:rPr lang="cs-CZ" smtClean="0"/>
              <a:t>02.02.2022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92CEAF5F-A082-4EFD-B88A-768013B18C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49A30463-6792-42D6-BCAE-D74CD08716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C1A9A-2D54-4139-9726-413F1D2639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2287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D75BE8F-06F7-4893-94DE-0C8066CF2A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6599C90E-9E7E-468F-853D-52D706DAFD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40AED1EA-69BE-4A88-AAFC-DD1237C6FA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62BB9E30-4904-4390-B28D-A6CE3CB7B70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2FD5B37C-5F87-4C73-9339-E8026FBD896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92BE5030-E907-4751-9AC3-FFBF9E914E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808B8-1584-49C6-B0AA-40F5FAEA0CD2}" type="datetimeFigureOut">
              <a:rPr lang="cs-CZ" smtClean="0"/>
              <a:t>02.02.2022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B73448B0-44DB-45CD-A825-B1C60FD292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6CE601BF-11D0-46BB-B658-6881C695FE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C1A9A-2D54-4139-9726-413F1D2639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28973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4FA063D-12D3-46D1-AE0F-BBAF068C95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EFE09AD0-32E6-41AF-A6FE-5C0FCA9CAE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808B8-1584-49C6-B0AA-40F5FAEA0CD2}" type="datetimeFigureOut">
              <a:rPr lang="cs-CZ" smtClean="0"/>
              <a:t>02.02.2022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3B7E6462-8003-4570-949A-61E0822347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D7975E30-02FE-4456-9ADF-1ABFBFBA11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C1A9A-2D54-4139-9726-413F1D2639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733110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1D7C56FA-2E8C-4C45-9A0C-7C7965D05B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808B8-1584-49C6-B0AA-40F5FAEA0CD2}" type="datetimeFigureOut">
              <a:rPr lang="cs-CZ" smtClean="0"/>
              <a:t>02.02.2022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24E77AA-78A9-4C3E-AC5C-84E8737B27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D1556AC7-DFA9-4496-96E9-08208B56AA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C1A9A-2D54-4139-9726-413F1D2639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92145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32CF229-B1AE-479E-AB5A-762CE49839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BDAE798-2F29-412D-8587-01DCB683A9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CA455CD0-FFC5-4C91-A539-F161FDC626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9EF2532F-F2EB-40B5-BB7A-80C3ADCD5F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808B8-1584-49C6-B0AA-40F5FAEA0CD2}" type="datetimeFigureOut">
              <a:rPr lang="cs-CZ" smtClean="0"/>
              <a:t>02.02.2022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768587E-B446-48E2-8F8E-A285631D2F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6CB24F6-F208-4B48-A47E-7A0FAB57C2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C1A9A-2D54-4139-9726-413F1D2639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299715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6314EF6-5630-4AD4-AB4D-18D91B609D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5A8CCE7D-9CF1-4250-9D2B-0DACB1931D3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FFAB5B51-7B0A-416F-B4A0-7EDA63F160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86305119-2F10-42FD-AF0D-CF83BF8AD8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808B8-1584-49C6-B0AA-40F5FAEA0CD2}" type="datetimeFigureOut">
              <a:rPr lang="cs-CZ" smtClean="0"/>
              <a:t>02.02.2022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FE4D8E5-5D6E-4F85-9E1E-E125510D2F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14CCB94-2470-446D-8601-D0D237E6EE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C1A9A-2D54-4139-9726-413F1D2639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93060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B9679D89-A7C6-4EE9-AF7C-4079AE7512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B5EAF31C-3113-4EC0-A457-B2CCF4EE2C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FC64542-8802-418B-9DCD-67ADD664509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4808B8-1584-49C6-B0AA-40F5FAEA0CD2}" type="datetimeFigureOut">
              <a:rPr lang="cs-CZ" smtClean="0"/>
              <a:t>02.02.2022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59F084C-F73E-4E53-A12E-8C92640F38D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EE8BD99-A0DA-4E1B-AC80-519190B15DB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AC1A9A-2D54-4139-9726-413F1D2639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30372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A135258-4078-473D-8934-9D3ECA576B6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Seminář z chemie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D2282844-9D35-4615-A701-3F5E9099C19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51946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87D3583-7101-4631-BF5B-F77EAA9D2C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je náplní semináře?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A096750-0B08-477F-89CA-C40C2FF035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7470" y="1813408"/>
            <a:ext cx="10515600" cy="4679467"/>
          </a:xfrm>
        </p:spPr>
        <p:txBody>
          <a:bodyPr>
            <a:normAutofit/>
          </a:bodyPr>
          <a:lstStyle/>
          <a:p>
            <a:r>
              <a:rPr lang="cs-CZ" sz="3600" dirty="0"/>
              <a:t>Opakování a rozšíření znalostí z 1. a 2. ročníku</a:t>
            </a:r>
          </a:p>
          <a:p>
            <a:r>
              <a:rPr lang="cs-CZ" sz="3600" dirty="0"/>
              <a:t>Na rozdíl od 1. a 2. ročníku bude více času na procvičování</a:t>
            </a:r>
          </a:p>
          <a:p>
            <a:pPr marL="0" indent="0">
              <a:buNone/>
            </a:pPr>
            <a:r>
              <a:rPr lang="cs-CZ" sz="3600" dirty="0"/>
              <a:t>  + jednou za čtvrtletí laboratorní práce</a:t>
            </a:r>
          </a:p>
        </p:txBody>
      </p:sp>
    </p:spTree>
    <p:extLst>
      <p:ext uri="{BB962C8B-B14F-4D97-AF65-F5344CB8AC3E}">
        <p14:creationId xmlns:p14="http://schemas.microsoft.com/office/powerpoint/2010/main" val="1686596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449F1EB-CDE1-4B88-A000-F3A9C04BDA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 koho?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7C19B4B-B940-4D5B-9CB5-7FB53243B3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3600" dirty="0"/>
              <a:t>Studenty humanitního bloku, které chemie baví nebo chtějí dále studovat na VŠ s chemickým zaměřením (potravinářství, obrana, ochrana životního prostředí, forenzní analýza, řízení chemického průmyslu, agrochemie, učitelství, …)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9967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</TotalTime>
  <Words>80</Words>
  <Application>Microsoft Office PowerPoint</Application>
  <PresentationFormat>Širokoúhlá obrazovka</PresentationFormat>
  <Paragraphs>7</Paragraphs>
  <Slides>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Motiv Office</vt:lpstr>
      <vt:lpstr>Seminář z chemie</vt:lpstr>
      <vt:lpstr>Co je náplní semináře?</vt:lpstr>
      <vt:lpstr>Pro koho?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Seminář z chemie</dc:title>
  <dc:creator>Iva  Roušalová</dc:creator>
  <cp:lastModifiedBy>Iva  Roušalová</cp:lastModifiedBy>
  <cp:revision>6</cp:revision>
  <dcterms:created xsi:type="dcterms:W3CDTF">2022-02-02T10:02:37Z</dcterms:created>
  <dcterms:modified xsi:type="dcterms:W3CDTF">2022-02-02T12:30:29Z</dcterms:modified>
</cp:coreProperties>
</file>